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6" r:id="rId3"/>
    <p:sldId id="27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C10DD-9120-47EF-B44D-83AB016A79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37E0F-2BF9-4071-B4D7-AE1A494743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9592945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共识机制</a:t>
            </a:r>
            <a:endParaRPr lang="zh-CN" altLang="en-US" sz="6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希望达成一致的智能体组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"/>
            <a:ext cx="12192000" cy="68547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"/>
            <a:ext cx="12192000" cy="6855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" y="0"/>
            <a:ext cx="12189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"/>
            <a:ext cx="12192000" cy="68559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"/>
            <a:ext cx="12192000" cy="68558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" y="0"/>
            <a:ext cx="121890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"/>
            <a:ext cx="12192000" cy="68567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" y="0"/>
            <a:ext cx="121859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0"/>
            <a:ext cx="1218537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"/>
            <a:ext cx="12192000" cy="68548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" y="0"/>
            <a:ext cx="121905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"/>
            <a:ext cx="12192000" cy="68537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" y="0"/>
            <a:ext cx="121899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" y="0"/>
            <a:ext cx="1218835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9"/>
            <a:ext cx="12192000" cy="68560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" y="0"/>
            <a:ext cx="1219052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" y="0"/>
            <a:ext cx="12188757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2M5MTEwMDYzM2Q2ZGRjY2FjNjMzZThkYzI4MDQyM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WPS 演示</Application>
  <PresentationFormat>宽屏</PresentationFormat>
  <Paragraphs>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bo</dc:creator>
  <cp:lastModifiedBy>世界之大</cp:lastModifiedBy>
  <cp:revision>7</cp:revision>
  <dcterms:created xsi:type="dcterms:W3CDTF">2024-05-08T13:37:00Z</dcterms:created>
  <dcterms:modified xsi:type="dcterms:W3CDTF">2024-05-08T15:04:16Z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146596E21B654FBAB62223E2048A75CA_12</vt:lpwstr>
  </property>
  <property fmtid="{D5CDD505-2E9C-101B-9397-08002B2CF9AE}" pid="3" name="KSOProductBuildVer">
    <vt:lpwstr>2052-12.1.0.16729</vt:lpwstr>
  </property>
</Properties>
</file>